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6665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59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878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629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334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144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42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88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11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27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05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BCB5-BA23-4935-8F63-1DA262AFC76D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03A81-B895-4361-BC4E-57BAE1DFAC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28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Комплект интерактивного оборудования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553616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678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Интерактивная доска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169377" y="1098000"/>
            <a:ext cx="6787662" cy="5434685"/>
            <a:chOff x="1169377" y="1098000"/>
            <a:chExt cx="6787662" cy="5434685"/>
          </a:xfrm>
        </p:grpSpPr>
        <p:pic>
          <p:nvPicPr>
            <p:cNvPr id="1026" name="Picture 2" descr="http://www.reflectionsav.com.au/Tempo/versions/v_rav_01/images/product_gallery/promethean/promethean_pr-iwbabd387pro-fx-e_p1_xl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4603" t="19787" r="3987" b="4600"/>
            <a:stretch/>
          </p:blipFill>
          <p:spPr bwMode="auto">
            <a:xfrm>
              <a:off x="1169377" y="1340768"/>
              <a:ext cx="6787662" cy="5191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3707904" y="1098000"/>
              <a:ext cx="1080120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32129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Проектор и документ-камера</a:t>
            </a:r>
            <a:endParaRPr lang="ru-RU" dirty="0"/>
          </a:p>
        </p:txBody>
      </p:sp>
      <p:pic>
        <p:nvPicPr>
          <p:cNvPr id="5" name="Picture 2" descr="http://www.epson.ru/upload/resize_cache/iblock/f71/720_520_epson/elp-dc11_5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607" t="5703" r="23880" b="3055"/>
          <a:stretch/>
        </p:blipFill>
        <p:spPr bwMode="auto">
          <a:xfrm>
            <a:off x="4932040" y="1988840"/>
            <a:ext cx="3807069" cy="451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epson.ru/upload/resize_cache/iblock/e0d/720_520_epson/eb-425w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875" t="26864" r="14997" b="27337"/>
          <a:stretch/>
        </p:blipFill>
        <p:spPr bwMode="auto">
          <a:xfrm>
            <a:off x="899592" y="3429000"/>
            <a:ext cx="4809393" cy="226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619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голосования</a:t>
            </a:r>
            <a:endParaRPr lang="ru-RU" dirty="0"/>
          </a:p>
        </p:txBody>
      </p:sp>
      <p:pic>
        <p:nvPicPr>
          <p:cNvPr id="3076" name="Picture 4" descr="http://img5.cherchons.com/marchand/www.camif-collectivites.fr/media/catalog/product/f/1/f1273_103985001_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660" t="18903" r="21579" b="24099"/>
          <a:stretch/>
        </p:blipFill>
        <p:spPr bwMode="auto">
          <a:xfrm>
            <a:off x="4355976" y="1340768"/>
            <a:ext cx="3257015" cy="476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1088062" y="2780928"/>
            <a:ext cx="2287355" cy="3284984"/>
            <a:chOff x="1619672" y="2132856"/>
            <a:chExt cx="2287355" cy="3284984"/>
          </a:xfrm>
        </p:grpSpPr>
        <p:pic>
          <p:nvPicPr>
            <p:cNvPr id="3078" name="Picture 6" descr="http://www2.langkaer.dk/arkiv/09/interaktivetavler/activslate/6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949" t="30235" r="44842" b="7304"/>
            <a:stretch/>
          </p:blipFill>
          <p:spPr bwMode="auto">
            <a:xfrm>
              <a:off x="1619672" y="2132856"/>
              <a:ext cx="2287355" cy="3284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Прямоугольник 3"/>
            <p:cNvSpPr/>
            <p:nvPr/>
          </p:nvSpPr>
          <p:spPr>
            <a:xfrm>
              <a:off x="1619672" y="2132856"/>
              <a:ext cx="1224136" cy="10081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43808" y="2132856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5009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</a:t>
            </a:r>
            <a:endParaRPr lang="ru-RU" dirty="0"/>
          </a:p>
        </p:txBody>
      </p:sp>
      <p:pic>
        <p:nvPicPr>
          <p:cNvPr id="4098" name="Picture 2" descr="http://files.utinet.ru/photo/i482f0b1ot6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77390" y="2276872"/>
            <a:ext cx="4680520" cy="391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dn.slashgear.com/wp-content/uploads/2011/02/L420_hero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58311"/>
            <a:ext cx="2506127" cy="217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572000" y="1700808"/>
            <a:ext cx="0" cy="489654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262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ru-RU" sz="2800" dirty="0"/>
              <a:t>СИСТЕМА ГИГИЕНИЧЕСКИХ ТРЕБОВАНИЙ К </a:t>
            </a:r>
            <a:r>
              <a:rPr lang="ru-RU" sz="2800" dirty="0" smtClean="0"/>
              <a:t>УСЛОВИЯМ РЕАЛИЗАЦИИ </a:t>
            </a:r>
            <a:r>
              <a:rPr lang="ru-RU" sz="2800" dirty="0"/>
              <a:t>ОСНОВНОЙ </a:t>
            </a:r>
            <a:r>
              <a:rPr lang="ru-RU" sz="2800" dirty="0" smtClean="0"/>
              <a:t>ОБРАЗОВАТЕЛЬНОЙ ПРОГРАММЫ </a:t>
            </a:r>
            <a:r>
              <a:rPr lang="ru-RU" sz="2800" dirty="0"/>
              <a:t>ОСНОВНОГО ОБЩЕГО ОБРАЗОВАНИЯ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22094" y="2111418"/>
            <a:ext cx="7499810" cy="50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Длительность непрерывного применения ТСО в учебном процессе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8595075"/>
              </p:ext>
            </p:extLst>
          </p:nvPr>
        </p:nvGraphicFramePr>
        <p:xfrm>
          <a:off x="1163960" y="2924944"/>
          <a:ext cx="6816080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1790328"/>
                <a:gridCol w="1363216"/>
                <a:gridCol w="1363216"/>
                <a:gridCol w="1363216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/>
                        </a:rPr>
                        <a:t>Длительность просмотра (в минутах)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Диафильмов,</a:t>
                      </a:r>
                      <a:r>
                        <a:rPr lang="ru-RU" sz="1400" baseline="0" dirty="0" smtClean="0"/>
                        <a:t> диапозитивов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Кинофильмов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Телепередач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Компьютера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20-25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20-25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20-25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4113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53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Комплект интерактивного оборудования</vt:lpstr>
      <vt:lpstr>Интерактивная доска</vt:lpstr>
      <vt:lpstr>Проектор и документ-камера</vt:lpstr>
      <vt:lpstr>Система голосования</vt:lpstr>
      <vt:lpstr>Компьютер</vt:lpstr>
      <vt:lpstr>СИСТЕМА ГИГИЕНИЧЕСКИХ ТРЕБОВАНИЙ К УСЛОВИЯМ РЕАЛИЗАЦИИ ОСНОВНОЙ ОБРАЗОВАТЕЛЬНОЙ ПРОГРАММЫ ОСНОВНОГО ОБЩЕГО ОБРАЗОВАНИЯ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Комплект интерактивного оборудования</dc:title>
  <dc:creator>NVP</dc:creator>
  <cp:lastModifiedBy>katya</cp:lastModifiedBy>
  <cp:revision>7</cp:revision>
  <dcterms:created xsi:type="dcterms:W3CDTF">2012-10-30T16:02:23Z</dcterms:created>
  <dcterms:modified xsi:type="dcterms:W3CDTF">2013-02-12T11:03:32Z</dcterms:modified>
</cp:coreProperties>
</file>